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3" r:id="rId1"/>
  </p:sldMasterIdLst>
  <p:sldIdLst>
    <p:sldId id="256" r:id="rId2"/>
    <p:sldId id="257" r:id="rId3"/>
    <p:sldId id="266" r:id="rId4"/>
    <p:sldId id="267" r:id="rId5"/>
    <p:sldId id="258" r:id="rId6"/>
    <p:sldId id="265" r:id="rId7"/>
    <p:sldId id="264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CC"/>
    <a:srgbClr val="5F4868"/>
    <a:srgbClr val="00ADEA"/>
    <a:srgbClr val="009BD2"/>
    <a:srgbClr val="0079A4"/>
    <a:srgbClr val="005A7A"/>
    <a:srgbClr val="335BA3"/>
    <a:srgbClr val="0082B0"/>
    <a:srgbClr val="01BCFF"/>
    <a:srgbClr val="09B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26" autoAdjust="0"/>
    <p:restoredTop sz="94957" autoAdjust="0"/>
  </p:normalViewPr>
  <p:slideViewPr>
    <p:cSldViewPr snapToGrid="0">
      <p:cViewPr varScale="1">
        <p:scale>
          <a:sx n="82" d="100"/>
          <a:sy n="82" d="100"/>
        </p:scale>
        <p:origin x="3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2251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159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8386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7886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5690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61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9742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330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001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7469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178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D613A-1D73-4231-8A44-66E7A42B6BD5}" type="datetimeFigureOut">
              <a:rPr lang="ru-RU" smtClean="0"/>
              <a:t>14.07.2023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323D1-72F9-437D-BA44-B7E7C50539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0325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4" r:id="rId1"/>
    <p:sldLayoutId id="2147483995" r:id="rId2"/>
    <p:sldLayoutId id="2147483996" r:id="rId3"/>
    <p:sldLayoutId id="2147483997" r:id="rId4"/>
    <p:sldLayoutId id="2147483998" r:id="rId5"/>
    <p:sldLayoutId id="2147483999" r:id="rId6"/>
    <p:sldLayoutId id="2147484000" r:id="rId7"/>
    <p:sldLayoutId id="2147484001" r:id="rId8"/>
    <p:sldLayoutId id="2147484002" r:id="rId9"/>
    <p:sldLayoutId id="2147484003" r:id="rId10"/>
    <p:sldLayoutId id="214748400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C454284D-ECCB-4BD8-8468-54EE6C4CCE72}"/>
              </a:ext>
            </a:extLst>
          </p:cNvPr>
          <p:cNvGrpSpPr/>
          <p:nvPr/>
        </p:nvGrpSpPr>
        <p:grpSpPr>
          <a:xfrm>
            <a:off x="5409560" y="-646801"/>
            <a:ext cx="7467418" cy="10978127"/>
            <a:chOff x="5409560" y="-646801"/>
            <a:chExt cx="7467418" cy="10978127"/>
          </a:xfrm>
        </p:grpSpPr>
        <p:sp>
          <p:nvSpPr>
            <p:cNvPr id="108" name="Полилиния: фигура 107">
              <a:extLst>
                <a:ext uri="{FF2B5EF4-FFF2-40B4-BE49-F238E27FC236}">
                  <a16:creationId xmlns:a16="http://schemas.microsoft.com/office/drawing/2014/main" id="{BF0E9B70-8B2D-4376-BCD4-599F4D1C5A02}"/>
                </a:ext>
              </a:extLst>
            </p:cNvPr>
            <p:cNvSpPr/>
            <p:nvPr/>
          </p:nvSpPr>
          <p:spPr>
            <a:xfrm rot="2400000" flipH="1">
              <a:off x="6058562" y="-627404"/>
              <a:ext cx="6818416" cy="10958730"/>
            </a:xfrm>
            <a:custGeom>
              <a:avLst/>
              <a:gdLst>
                <a:gd name="connsiteX0" fmla="*/ 6773657 w 6818416"/>
                <a:gd name="connsiteY0" fmla="*/ 7863726 h 10958730"/>
                <a:gd name="connsiteX1" fmla="*/ 6665600 w 6818416"/>
                <a:gd name="connsiteY1" fmla="*/ 7818967 h 10958730"/>
                <a:gd name="connsiteX2" fmla="*/ 6644290 w 6818416"/>
                <a:gd name="connsiteY2" fmla="*/ 7818966 h 10958730"/>
                <a:gd name="connsiteX3" fmla="*/ 6491473 w 6818416"/>
                <a:gd name="connsiteY3" fmla="*/ 7971783 h 10958730"/>
                <a:gd name="connsiteX4" fmla="*/ 6491472 w 6818416"/>
                <a:gd name="connsiteY4" fmla="*/ 9027514 h 10958730"/>
                <a:gd name="connsiteX5" fmla="*/ 6487278 w 6818416"/>
                <a:gd name="connsiteY5" fmla="*/ 9027511 h 10958730"/>
                <a:gd name="connsiteX6" fmla="*/ 6487278 w 6818416"/>
                <a:gd name="connsiteY6" fmla="*/ 9184414 h 10958730"/>
                <a:gd name="connsiteX7" fmla="*/ 6334461 w 6818416"/>
                <a:gd name="connsiteY7" fmla="*/ 9337230 h 10958730"/>
                <a:gd name="connsiteX8" fmla="*/ 6313151 w 6818416"/>
                <a:gd name="connsiteY8" fmla="*/ 9337231 h 10958730"/>
                <a:gd name="connsiteX9" fmla="*/ 6160334 w 6818416"/>
                <a:gd name="connsiteY9" fmla="*/ 9184413 h 10958730"/>
                <a:gd name="connsiteX10" fmla="*/ 6160334 w 6818416"/>
                <a:gd name="connsiteY10" fmla="*/ 9027287 h 10958730"/>
                <a:gd name="connsiteX11" fmla="*/ 6157409 w 6818416"/>
                <a:gd name="connsiteY11" fmla="*/ 9027285 h 10958730"/>
                <a:gd name="connsiteX12" fmla="*/ 6157409 w 6818416"/>
                <a:gd name="connsiteY12" fmla="*/ 8068094 h 10958730"/>
                <a:gd name="connsiteX13" fmla="*/ 6004592 w 6818416"/>
                <a:gd name="connsiteY13" fmla="*/ 7915277 h 10958730"/>
                <a:gd name="connsiteX14" fmla="*/ 5983281 w 6818416"/>
                <a:gd name="connsiteY14" fmla="*/ 7915277 h 10958730"/>
                <a:gd name="connsiteX15" fmla="*/ 5830465 w 6818416"/>
                <a:gd name="connsiteY15" fmla="*/ 8068094 h 10958730"/>
                <a:gd name="connsiteX16" fmla="*/ 5830466 w 6818416"/>
                <a:gd name="connsiteY16" fmla="*/ 10129740 h 10958730"/>
                <a:gd name="connsiteX17" fmla="*/ 6818416 w 6818416"/>
                <a:gd name="connsiteY17" fmla="*/ 10958730 h 10958730"/>
                <a:gd name="connsiteX18" fmla="*/ 6818416 w 6818416"/>
                <a:gd name="connsiteY18" fmla="*/ 7971783 h 10958730"/>
                <a:gd name="connsiteX19" fmla="*/ 6773657 w 6818416"/>
                <a:gd name="connsiteY19" fmla="*/ 7863726 h 10958730"/>
                <a:gd name="connsiteX20" fmla="*/ 6370135 w 6818416"/>
                <a:gd name="connsiteY20" fmla="*/ 1633051 h 10958730"/>
                <a:gd name="connsiteX21" fmla="*/ 6370135 w 6818416"/>
                <a:gd name="connsiteY21" fmla="*/ 2342503 h 10958730"/>
                <a:gd name="connsiteX22" fmla="*/ 6217318 w 6818416"/>
                <a:gd name="connsiteY22" fmla="*/ 2495320 h 10958730"/>
                <a:gd name="connsiteX23" fmla="*/ 6196007 w 6818416"/>
                <a:gd name="connsiteY23" fmla="*/ 2495319 h 10958730"/>
                <a:gd name="connsiteX24" fmla="*/ 6043191 w 6818416"/>
                <a:gd name="connsiteY24" fmla="*/ 2342503 h 10958730"/>
                <a:gd name="connsiteX25" fmla="*/ 6043191 w 6818416"/>
                <a:gd name="connsiteY25" fmla="*/ 1358713 h 10958730"/>
                <a:gd name="connsiteX26" fmla="*/ 5283510 w 6818416"/>
                <a:gd name="connsiteY26" fmla="*/ 721265 h 10958730"/>
                <a:gd name="connsiteX27" fmla="*/ 5277528 w 6818416"/>
                <a:gd name="connsiteY27" fmla="*/ 728393 h 10958730"/>
                <a:gd name="connsiteX28" fmla="*/ 4409463 w 6818416"/>
                <a:gd name="connsiteY28" fmla="*/ 0 h 10958730"/>
                <a:gd name="connsiteX29" fmla="*/ 0 w 6818416"/>
                <a:gd name="connsiteY29" fmla="*/ 5254993 h 10958730"/>
                <a:gd name="connsiteX30" fmla="*/ 5499595 w 6818416"/>
                <a:gd name="connsiteY30" fmla="*/ 9880185 h 10958730"/>
                <a:gd name="connsiteX31" fmla="*/ 5474311 w 6818416"/>
                <a:gd name="connsiteY31" fmla="*/ 2740202 h 10958730"/>
                <a:gd name="connsiteX32" fmla="*/ 5501378 w 6818416"/>
                <a:gd name="connsiteY32" fmla="*/ 2700055 h 10958730"/>
                <a:gd name="connsiteX33" fmla="*/ 5609436 w 6818416"/>
                <a:gd name="connsiteY33" fmla="*/ 2655297 h 10958730"/>
                <a:gd name="connsiteX34" fmla="*/ 5630746 w 6818416"/>
                <a:gd name="connsiteY34" fmla="*/ 2655296 h 10958730"/>
                <a:gd name="connsiteX35" fmla="*/ 5771554 w 6818416"/>
                <a:gd name="connsiteY35" fmla="*/ 2748630 h 10958730"/>
                <a:gd name="connsiteX36" fmla="*/ 5779362 w 6818416"/>
                <a:gd name="connsiteY36" fmla="*/ 2787301 h 10958730"/>
                <a:gd name="connsiteX37" fmla="*/ 5779362 w 6818416"/>
                <a:gd name="connsiteY37" fmla="*/ 4621702 h 10958730"/>
                <a:gd name="connsiteX38" fmla="*/ 5932179 w 6818416"/>
                <a:gd name="connsiteY38" fmla="*/ 4774519 h 10958730"/>
                <a:gd name="connsiteX39" fmla="*/ 5953488 w 6818416"/>
                <a:gd name="connsiteY39" fmla="*/ 4774519 h 10958730"/>
                <a:gd name="connsiteX40" fmla="*/ 6106306 w 6818416"/>
                <a:gd name="connsiteY40" fmla="*/ 4621702 h 10958730"/>
                <a:gd name="connsiteX41" fmla="*/ 6106306 w 6818416"/>
                <a:gd name="connsiteY41" fmla="*/ 3529608 h 10958730"/>
                <a:gd name="connsiteX42" fmla="*/ 6110375 w 6818416"/>
                <a:gd name="connsiteY42" fmla="*/ 3529833 h 10958730"/>
                <a:gd name="connsiteX43" fmla="*/ 6110376 w 6818416"/>
                <a:gd name="connsiteY43" fmla="*/ 2942340 h 10958730"/>
                <a:gd name="connsiteX44" fmla="*/ 6263193 w 6818416"/>
                <a:gd name="connsiteY44" fmla="*/ 2789523 h 10958730"/>
                <a:gd name="connsiteX45" fmla="*/ 6284503 w 6818416"/>
                <a:gd name="connsiteY45" fmla="*/ 2789523 h 10958730"/>
                <a:gd name="connsiteX46" fmla="*/ 6425311 w 6818416"/>
                <a:gd name="connsiteY46" fmla="*/ 2882857 h 10958730"/>
                <a:gd name="connsiteX47" fmla="*/ 6426842 w 6818416"/>
                <a:gd name="connsiteY47" fmla="*/ 2890441 h 10958730"/>
                <a:gd name="connsiteX48" fmla="*/ 6426842 w 6818416"/>
                <a:gd name="connsiteY48" fmla="*/ 4181945 h 10958730"/>
                <a:gd name="connsiteX49" fmla="*/ 6579659 w 6818416"/>
                <a:gd name="connsiteY49" fmla="*/ 4334762 h 10958730"/>
                <a:gd name="connsiteX50" fmla="*/ 6600969 w 6818416"/>
                <a:gd name="connsiteY50" fmla="*/ 4334762 h 10958730"/>
                <a:gd name="connsiteX51" fmla="*/ 6753786 w 6818416"/>
                <a:gd name="connsiteY51" fmla="*/ 4181945 h 10958730"/>
                <a:gd name="connsiteX52" fmla="*/ 6753786 w 6818416"/>
                <a:gd name="connsiteY52" fmla="*/ 3565387 h 10958730"/>
                <a:gd name="connsiteX53" fmla="*/ 6757676 w 6818416"/>
                <a:gd name="connsiteY53" fmla="*/ 3565602 h 10958730"/>
                <a:gd name="connsiteX54" fmla="*/ 6757676 w 6818416"/>
                <a:gd name="connsiteY54" fmla="*/ 1958237 h 1095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6818416" h="10958730">
                  <a:moveTo>
                    <a:pt x="6773657" y="7863726"/>
                  </a:moveTo>
                  <a:cubicBezTo>
                    <a:pt x="6746003" y="7836072"/>
                    <a:pt x="6707799" y="7818967"/>
                    <a:pt x="6665600" y="7818967"/>
                  </a:cubicBezTo>
                  <a:lnTo>
                    <a:pt x="6644290" y="7818966"/>
                  </a:lnTo>
                  <a:cubicBezTo>
                    <a:pt x="6559892" y="7818966"/>
                    <a:pt x="6491473" y="7887386"/>
                    <a:pt x="6491473" y="7971783"/>
                  </a:cubicBezTo>
                  <a:lnTo>
                    <a:pt x="6491472" y="9027514"/>
                  </a:lnTo>
                  <a:lnTo>
                    <a:pt x="6487278" y="9027511"/>
                  </a:lnTo>
                  <a:lnTo>
                    <a:pt x="6487278" y="9184414"/>
                  </a:lnTo>
                  <a:cubicBezTo>
                    <a:pt x="6487278" y="9268812"/>
                    <a:pt x="6418859" y="9337231"/>
                    <a:pt x="6334461" y="9337230"/>
                  </a:cubicBezTo>
                  <a:lnTo>
                    <a:pt x="6313151" y="9337231"/>
                  </a:lnTo>
                  <a:cubicBezTo>
                    <a:pt x="6228753" y="9337231"/>
                    <a:pt x="6160333" y="9268812"/>
                    <a:pt x="6160334" y="9184413"/>
                  </a:cubicBezTo>
                  <a:lnTo>
                    <a:pt x="6160334" y="9027287"/>
                  </a:lnTo>
                  <a:lnTo>
                    <a:pt x="6157409" y="9027285"/>
                  </a:lnTo>
                  <a:lnTo>
                    <a:pt x="6157409" y="8068094"/>
                  </a:lnTo>
                  <a:cubicBezTo>
                    <a:pt x="6157409" y="7983696"/>
                    <a:pt x="6088990" y="7915277"/>
                    <a:pt x="6004592" y="7915277"/>
                  </a:cubicBezTo>
                  <a:lnTo>
                    <a:pt x="5983281" y="7915277"/>
                  </a:lnTo>
                  <a:cubicBezTo>
                    <a:pt x="5898884" y="7915277"/>
                    <a:pt x="5830465" y="7983696"/>
                    <a:pt x="5830465" y="8068094"/>
                  </a:cubicBezTo>
                  <a:lnTo>
                    <a:pt x="5830466" y="10129740"/>
                  </a:lnTo>
                  <a:lnTo>
                    <a:pt x="6818416" y="10958730"/>
                  </a:lnTo>
                  <a:lnTo>
                    <a:pt x="6818416" y="7971783"/>
                  </a:lnTo>
                  <a:cubicBezTo>
                    <a:pt x="6818417" y="7929584"/>
                    <a:pt x="6801312" y="7891380"/>
                    <a:pt x="6773657" y="7863726"/>
                  </a:cubicBezTo>
                  <a:close/>
                  <a:moveTo>
                    <a:pt x="6370135" y="1633051"/>
                  </a:moveTo>
                  <a:lnTo>
                    <a:pt x="6370135" y="2342503"/>
                  </a:lnTo>
                  <a:cubicBezTo>
                    <a:pt x="6370135" y="2426901"/>
                    <a:pt x="6301715" y="2495319"/>
                    <a:pt x="6217318" y="2495320"/>
                  </a:cubicBezTo>
                  <a:lnTo>
                    <a:pt x="6196007" y="2495319"/>
                  </a:lnTo>
                  <a:cubicBezTo>
                    <a:pt x="6111610" y="2495320"/>
                    <a:pt x="6043191" y="2426901"/>
                    <a:pt x="6043191" y="2342503"/>
                  </a:cubicBezTo>
                  <a:lnTo>
                    <a:pt x="6043191" y="1358713"/>
                  </a:lnTo>
                  <a:lnTo>
                    <a:pt x="5283510" y="721265"/>
                  </a:lnTo>
                  <a:lnTo>
                    <a:pt x="5277528" y="728393"/>
                  </a:lnTo>
                  <a:lnTo>
                    <a:pt x="4409463" y="0"/>
                  </a:lnTo>
                  <a:lnTo>
                    <a:pt x="0" y="5254993"/>
                  </a:lnTo>
                  <a:lnTo>
                    <a:pt x="5499595" y="9880185"/>
                  </a:lnTo>
                  <a:lnTo>
                    <a:pt x="5474311" y="2740202"/>
                  </a:lnTo>
                  <a:lnTo>
                    <a:pt x="5501378" y="2700055"/>
                  </a:lnTo>
                  <a:cubicBezTo>
                    <a:pt x="5529033" y="2672401"/>
                    <a:pt x="5567237" y="2655297"/>
                    <a:pt x="5609436" y="2655297"/>
                  </a:cubicBezTo>
                  <a:lnTo>
                    <a:pt x="5630746" y="2655296"/>
                  </a:lnTo>
                  <a:cubicBezTo>
                    <a:pt x="5694045" y="2655296"/>
                    <a:pt x="5748355" y="2693782"/>
                    <a:pt x="5771554" y="2748630"/>
                  </a:cubicBezTo>
                  <a:lnTo>
                    <a:pt x="5779362" y="2787301"/>
                  </a:lnTo>
                  <a:lnTo>
                    <a:pt x="5779362" y="4621702"/>
                  </a:lnTo>
                  <a:cubicBezTo>
                    <a:pt x="5779362" y="4706100"/>
                    <a:pt x="5847781" y="4774519"/>
                    <a:pt x="5932179" y="4774519"/>
                  </a:cubicBezTo>
                  <a:lnTo>
                    <a:pt x="5953488" y="4774519"/>
                  </a:lnTo>
                  <a:cubicBezTo>
                    <a:pt x="6037887" y="4774519"/>
                    <a:pt x="6106306" y="4706100"/>
                    <a:pt x="6106306" y="4621702"/>
                  </a:cubicBezTo>
                  <a:lnTo>
                    <a:pt x="6106306" y="3529608"/>
                  </a:lnTo>
                  <a:lnTo>
                    <a:pt x="6110375" y="3529833"/>
                  </a:lnTo>
                  <a:lnTo>
                    <a:pt x="6110376" y="2942340"/>
                  </a:lnTo>
                  <a:cubicBezTo>
                    <a:pt x="6110376" y="2857942"/>
                    <a:pt x="6178794" y="2789523"/>
                    <a:pt x="6263193" y="2789523"/>
                  </a:cubicBezTo>
                  <a:lnTo>
                    <a:pt x="6284503" y="2789523"/>
                  </a:lnTo>
                  <a:cubicBezTo>
                    <a:pt x="6347801" y="2789523"/>
                    <a:pt x="6402112" y="2828009"/>
                    <a:pt x="6425311" y="2882857"/>
                  </a:cubicBezTo>
                  <a:lnTo>
                    <a:pt x="6426842" y="2890441"/>
                  </a:lnTo>
                  <a:lnTo>
                    <a:pt x="6426842" y="4181945"/>
                  </a:lnTo>
                  <a:cubicBezTo>
                    <a:pt x="6426842" y="4266343"/>
                    <a:pt x="6495261" y="4334762"/>
                    <a:pt x="6579659" y="4334762"/>
                  </a:cubicBezTo>
                  <a:lnTo>
                    <a:pt x="6600969" y="4334762"/>
                  </a:lnTo>
                  <a:cubicBezTo>
                    <a:pt x="6685367" y="4334762"/>
                    <a:pt x="6753786" y="4266343"/>
                    <a:pt x="6753786" y="4181945"/>
                  </a:cubicBezTo>
                  <a:lnTo>
                    <a:pt x="6753786" y="3565387"/>
                  </a:lnTo>
                  <a:lnTo>
                    <a:pt x="6757676" y="3565602"/>
                  </a:lnTo>
                  <a:lnTo>
                    <a:pt x="6757676" y="1958237"/>
                  </a:lnTo>
                  <a:close/>
                </a:path>
              </a:pathLst>
            </a:custGeom>
            <a:gradFill>
              <a:gsLst>
                <a:gs pos="0">
                  <a:srgbClr val="45334B"/>
                </a:gs>
                <a:gs pos="32000">
                  <a:srgbClr val="45334B"/>
                </a:gs>
                <a:gs pos="58000">
                  <a:srgbClr val="5F4868"/>
                </a:gs>
                <a:gs pos="81000">
                  <a:srgbClr val="7E608A"/>
                </a:gs>
              </a:gsLst>
              <a:lin ang="720000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30" name="Полилиния: фигура 29">
              <a:extLst>
                <a:ext uri="{FF2B5EF4-FFF2-40B4-BE49-F238E27FC236}">
                  <a16:creationId xmlns:a16="http://schemas.microsoft.com/office/drawing/2014/main" id="{33B6DA21-DD4E-4197-B526-1C4D6F0204FF}"/>
                </a:ext>
              </a:extLst>
            </p:cNvPr>
            <p:cNvSpPr/>
            <p:nvPr/>
          </p:nvSpPr>
          <p:spPr>
            <a:xfrm rot="2400000" flipH="1">
              <a:off x="10463338" y="-646801"/>
              <a:ext cx="326944" cy="4388138"/>
            </a:xfrm>
            <a:custGeom>
              <a:avLst/>
              <a:gdLst>
                <a:gd name="connsiteX0" fmla="*/ 326944 w 326944"/>
                <a:gd name="connsiteY0" fmla="*/ 274340 h 4388138"/>
                <a:gd name="connsiteX1" fmla="*/ 0 w 326944"/>
                <a:gd name="connsiteY1" fmla="*/ 0 h 4388138"/>
                <a:gd name="connsiteX2" fmla="*/ 0 w 326944"/>
                <a:gd name="connsiteY2" fmla="*/ 4235321 h 4388138"/>
                <a:gd name="connsiteX3" fmla="*/ 152817 w 326944"/>
                <a:gd name="connsiteY3" fmla="*/ 4388138 h 4388138"/>
                <a:gd name="connsiteX4" fmla="*/ 174127 w 326944"/>
                <a:gd name="connsiteY4" fmla="*/ 4388138 h 4388138"/>
                <a:gd name="connsiteX5" fmla="*/ 326944 w 326944"/>
                <a:gd name="connsiteY5" fmla="*/ 4235321 h 438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6944" h="4388138">
                  <a:moveTo>
                    <a:pt x="326944" y="274340"/>
                  </a:moveTo>
                  <a:lnTo>
                    <a:pt x="0" y="0"/>
                  </a:lnTo>
                  <a:lnTo>
                    <a:pt x="0" y="4235321"/>
                  </a:lnTo>
                  <a:cubicBezTo>
                    <a:pt x="0" y="4319719"/>
                    <a:pt x="68419" y="4388138"/>
                    <a:pt x="152817" y="4388138"/>
                  </a:cubicBezTo>
                  <a:lnTo>
                    <a:pt x="174127" y="4388138"/>
                  </a:lnTo>
                  <a:cubicBezTo>
                    <a:pt x="258525" y="4388138"/>
                    <a:pt x="326944" y="4319719"/>
                    <a:pt x="326944" y="4235321"/>
                  </a:cubicBezTo>
                  <a:close/>
                </a:path>
              </a:pathLst>
            </a:custGeom>
            <a:solidFill>
              <a:srgbClr val="0097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32" name="Полилиния: фигура 31">
              <a:extLst>
                <a:ext uri="{FF2B5EF4-FFF2-40B4-BE49-F238E27FC236}">
                  <a16:creationId xmlns:a16="http://schemas.microsoft.com/office/drawing/2014/main" id="{6917E750-0DFA-4B1B-B192-795AEB495AB9}"/>
                </a:ext>
              </a:extLst>
            </p:cNvPr>
            <p:cNvSpPr/>
            <p:nvPr/>
          </p:nvSpPr>
          <p:spPr>
            <a:xfrm rot="2400000" flipH="1">
              <a:off x="6473789" y="5058351"/>
              <a:ext cx="326944" cy="2157054"/>
            </a:xfrm>
            <a:custGeom>
              <a:avLst/>
              <a:gdLst>
                <a:gd name="connsiteX0" fmla="*/ 279064 w 326944"/>
                <a:gd name="connsiteY0" fmla="*/ 47880 h 2157054"/>
                <a:gd name="connsiteX1" fmla="*/ 163472 w 326944"/>
                <a:gd name="connsiteY1" fmla="*/ 0 h 2157054"/>
                <a:gd name="connsiteX2" fmla="*/ 0 w 326944"/>
                <a:gd name="connsiteY2" fmla="*/ 163472 h 2157054"/>
                <a:gd name="connsiteX3" fmla="*/ 0 w 326944"/>
                <a:gd name="connsiteY3" fmla="*/ 1882715 h 2157054"/>
                <a:gd name="connsiteX4" fmla="*/ 326944 w 326944"/>
                <a:gd name="connsiteY4" fmla="*/ 2157054 h 2157054"/>
                <a:gd name="connsiteX5" fmla="*/ 326944 w 326944"/>
                <a:gd name="connsiteY5" fmla="*/ 163472 h 2157054"/>
                <a:gd name="connsiteX6" fmla="*/ 279064 w 326944"/>
                <a:gd name="connsiteY6" fmla="*/ 47880 h 2157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944" h="2157054">
                  <a:moveTo>
                    <a:pt x="279064" y="47880"/>
                  </a:moveTo>
                  <a:cubicBezTo>
                    <a:pt x="249481" y="18297"/>
                    <a:pt x="208614" y="0"/>
                    <a:pt x="163472" y="0"/>
                  </a:cubicBezTo>
                  <a:cubicBezTo>
                    <a:pt x="73189" y="0"/>
                    <a:pt x="0" y="73189"/>
                    <a:pt x="0" y="163472"/>
                  </a:cubicBezTo>
                  <a:lnTo>
                    <a:pt x="0" y="1882715"/>
                  </a:lnTo>
                  <a:lnTo>
                    <a:pt x="326944" y="2157054"/>
                  </a:lnTo>
                  <a:lnTo>
                    <a:pt x="326944" y="163472"/>
                  </a:lnTo>
                  <a:cubicBezTo>
                    <a:pt x="326944" y="118331"/>
                    <a:pt x="308647" y="77462"/>
                    <a:pt x="279064" y="47880"/>
                  </a:cubicBezTo>
                  <a:close/>
                </a:path>
              </a:pathLst>
            </a:custGeom>
            <a:solidFill>
              <a:srgbClr val="0097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99" name="Прямоугольник: скругленные углы 98">
              <a:extLst>
                <a:ext uri="{FF2B5EF4-FFF2-40B4-BE49-F238E27FC236}">
                  <a16:creationId xmlns:a16="http://schemas.microsoft.com/office/drawing/2014/main" id="{02806D25-2D45-4DF3-93DF-AAC6AC8FA081}"/>
                </a:ext>
              </a:extLst>
            </p:cNvPr>
            <p:cNvSpPr/>
            <p:nvPr/>
          </p:nvSpPr>
          <p:spPr>
            <a:xfrm rot="2400000" flipH="1">
              <a:off x="5409560" y="4452941"/>
              <a:ext cx="321799" cy="3078789"/>
            </a:xfrm>
            <a:prstGeom prst="roundRect">
              <a:avLst>
                <a:gd name="adj" fmla="val 46741"/>
              </a:avLst>
            </a:prstGeom>
            <a:solidFill>
              <a:srgbClr val="0097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43FB2D-A154-4486-933C-B37308FD42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1377" y="3428117"/>
            <a:ext cx="3910724" cy="751437"/>
          </a:xfrm>
        </p:spPr>
        <p:txBody>
          <a:bodyPr>
            <a:normAutofit/>
          </a:bodyPr>
          <a:lstStyle/>
          <a:p>
            <a:pPr algn="r"/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Учебная практика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F04B085-1409-475D-8B33-F6EC88B43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5744" y="5283239"/>
            <a:ext cx="4086357" cy="1518847"/>
          </a:xfrm>
        </p:spPr>
        <p:txBody>
          <a:bodyPr>
            <a:normAutofit/>
          </a:bodyPr>
          <a:lstStyle/>
          <a:p>
            <a:pPr algn="r"/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Выполнили: Роман Мартьянов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Бардов Никита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Меркулов Егор </a:t>
            </a:r>
          </a:p>
          <a:p>
            <a:pPr algn="r"/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Филинских</a:t>
            </a:r>
            <a:r>
              <a:rPr lang="ru-RU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Александр Дмитриевич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7B7C99-D31E-415B-9965-74C1230DF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737" y="369024"/>
            <a:ext cx="1243506" cy="1144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Прямоугольник 103">
            <a:extLst>
              <a:ext uri="{FF2B5EF4-FFF2-40B4-BE49-F238E27FC236}">
                <a16:creationId xmlns:a16="http://schemas.microsoft.com/office/drawing/2014/main" id="{3F805050-A8E6-4348-BBF9-B8AE1615E629}"/>
              </a:ext>
            </a:extLst>
          </p:cNvPr>
          <p:cNvSpPr/>
          <p:nvPr/>
        </p:nvSpPr>
        <p:spPr>
          <a:xfrm>
            <a:off x="7765744" y="4234116"/>
            <a:ext cx="40863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ru-RU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приложения </a:t>
            </a:r>
            <a:r>
              <a:rPr lang="ru-RU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ГеоЖдан</a:t>
            </a:r>
            <a:endParaRPr lang="ru-RU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863F585-BBE2-4BEB-BE5F-B8B05F400182}"/>
              </a:ext>
            </a:extLst>
          </p:cNvPr>
          <p:cNvSpPr/>
          <p:nvPr/>
        </p:nvSpPr>
        <p:spPr>
          <a:xfrm>
            <a:off x="401282" y="1790664"/>
            <a:ext cx="23375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>
                <a:solidFill>
                  <a:srgbClr val="0097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Нижегородский государственный технический университет им. Р. Е. Алексеева</a:t>
            </a:r>
          </a:p>
        </p:txBody>
      </p:sp>
      <p:sp>
        <p:nvSpPr>
          <p:cNvPr id="35" name="Прямоугольник: скругленные углы 34">
            <a:extLst>
              <a:ext uri="{FF2B5EF4-FFF2-40B4-BE49-F238E27FC236}">
                <a16:creationId xmlns:a16="http://schemas.microsoft.com/office/drawing/2014/main" id="{FAE36D2F-912A-85F3-48ED-5FAE8D3CBBF8}"/>
              </a:ext>
            </a:extLst>
          </p:cNvPr>
          <p:cNvSpPr/>
          <p:nvPr/>
        </p:nvSpPr>
        <p:spPr>
          <a:xfrm rot="2400000" flipH="1">
            <a:off x="9464361" y="-309966"/>
            <a:ext cx="306663" cy="1272499"/>
          </a:xfrm>
          <a:prstGeom prst="roundRect">
            <a:avLst>
              <a:gd name="adj" fmla="val 50000"/>
            </a:avLst>
          </a:prstGeom>
          <a:solidFill>
            <a:srgbClr val="0097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Прямоугольник: скругленные углы 35">
            <a:extLst>
              <a:ext uri="{FF2B5EF4-FFF2-40B4-BE49-F238E27FC236}">
                <a16:creationId xmlns:a16="http://schemas.microsoft.com/office/drawing/2014/main" id="{F5C9417A-F203-0D59-FEB4-9875F6AD6C5B}"/>
              </a:ext>
            </a:extLst>
          </p:cNvPr>
          <p:cNvSpPr/>
          <p:nvPr/>
        </p:nvSpPr>
        <p:spPr>
          <a:xfrm rot="2400000" flipH="1">
            <a:off x="7907026" y="599654"/>
            <a:ext cx="326944" cy="2939768"/>
          </a:xfrm>
          <a:prstGeom prst="roundRect">
            <a:avLst>
              <a:gd name="adj" fmla="val 46741"/>
            </a:avLst>
          </a:prstGeom>
          <a:solidFill>
            <a:srgbClr val="0097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Прямоугольник: скругленные углы 36">
            <a:extLst>
              <a:ext uri="{FF2B5EF4-FFF2-40B4-BE49-F238E27FC236}">
                <a16:creationId xmlns:a16="http://schemas.microsoft.com/office/drawing/2014/main" id="{387CA06C-39BB-F563-E9BE-FF39F672FE9F}"/>
              </a:ext>
            </a:extLst>
          </p:cNvPr>
          <p:cNvSpPr/>
          <p:nvPr/>
        </p:nvSpPr>
        <p:spPr>
          <a:xfrm rot="2400000" flipH="1">
            <a:off x="5500302" y="3382076"/>
            <a:ext cx="326944" cy="2939768"/>
          </a:xfrm>
          <a:prstGeom prst="roundRect">
            <a:avLst>
              <a:gd name="adj" fmla="val 46741"/>
            </a:avLst>
          </a:prstGeom>
          <a:solidFill>
            <a:srgbClr val="0097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1102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3B14A0-60EF-4CD2-B13E-24BA9730A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211" y="7360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ru-RU" sz="3600" dirty="0">
                <a:solidFill>
                  <a:srgbClr val="0097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3443EC-4243-4B99-866C-17B8CDCA4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211" y="1002082"/>
            <a:ext cx="11662775" cy="39832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приложение с возможностью просмотра информации об объектах лагеря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0" indent="0">
              <a:buNone/>
            </a:pPr>
            <a:r>
              <a:rPr lang="ru-RU" sz="36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2. </a:t>
            </a:r>
            <a:r>
              <a:rPr lang="ru-RU" sz="3600" dirty="0">
                <a:solidFill>
                  <a:srgbClr val="0097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F1723D0-CE0B-4E75-A554-56A065285A39}"/>
              </a:ext>
            </a:extLst>
          </p:cNvPr>
          <p:cNvSpPr/>
          <p:nvPr/>
        </p:nvSpPr>
        <p:spPr>
          <a:xfrm>
            <a:off x="0" y="6350696"/>
            <a:ext cx="12192000" cy="507304"/>
          </a:xfrm>
          <a:prstGeom prst="rect">
            <a:avLst/>
          </a:prstGeom>
          <a:solidFill>
            <a:srgbClr val="0097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0BD5156-0316-4308-AACB-4C5B39E5116B}"/>
              </a:ext>
            </a:extLst>
          </p:cNvPr>
          <p:cNvSpPr/>
          <p:nvPr/>
        </p:nvSpPr>
        <p:spPr>
          <a:xfrm>
            <a:off x="362211" y="5331250"/>
            <a:ext cx="28517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Сделать фотографии мест </a:t>
            </a:r>
            <a:r>
              <a:rPr lang="ru-RU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Ждановца</a:t>
            </a:r>
            <a:endParaRPr lang="ru-RU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BCF994C-9035-400B-9726-5CF97FE752D7}"/>
              </a:ext>
            </a:extLst>
          </p:cNvPr>
          <p:cNvSpPr/>
          <p:nvPr/>
        </p:nvSpPr>
        <p:spPr>
          <a:xfrm>
            <a:off x="6422197" y="3808532"/>
            <a:ext cx="35656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структуры приложения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29C71D6-9ED2-4EB1-99B9-13C6958E3EC4}"/>
              </a:ext>
            </a:extLst>
          </p:cNvPr>
          <p:cNvSpPr/>
          <p:nvPr/>
        </p:nvSpPr>
        <p:spPr>
          <a:xfrm>
            <a:off x="1521644" y="3808489"/>
            <a:ext cx="45235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и выбор платформы реализации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6042AF8-86CE-4911-A695-05C2DC8A47E0}"/>
              </a:ext>
            </a:extLst>
          </p:cNvPr>
          <p:cNvSpPr/>
          <p:nvPr/>
        </p:nvSpPr>
        <p:spPr>
          <a:xfrm>
            <a:off x="3712408" y="5333750"/>
            <a:ext cx="46475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дизайна приложения и прочих графических элементов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F0093D7-2148-69AF-382B-FD27DA145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694" y="4380018"/>
            <a:ext cx="901099" cy="90109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92FDEE5-0371-BCA3-1AA9-90F9513FF5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8022" y="2848370"/>
            <a:ext cx="762936" cy="762936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0DF485A-A1DF-C5E4-D873-CC1DE5D4F8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966" y="3123028"/>
            <a:ext cx="620885" cy="620885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BF456D3-E106-2968-A728-BDA534ACF4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10517" y="4428388"/>
            <a:ext cx="804361" cy="80436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68DE306-90E7-4F27-6D71-8734D5161952}"/>
              </a:ext>
            </a:extLst>
          </p:cNvPr>
          <p:cNvSpPr txBox="1"/>
          <p:nvPr/>
        </p:nvSpPr>
        <p:spPr>
          <a:xfrm>
            <a:off x="9209965" y="5335454"/>
            <a:ext cx="2783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приложения </a:t>
            </a: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3E12AFE7-5ED7-F019-5C4F-3170A90658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07004" y="4473155"/>
            <a:ext cx="714824" cy="71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82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00D5EC-7FB2-DA7A-947F-84BA3B978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44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>
                <a:solidFill>
                  <a:srgbClr val="0097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B72517-A2E4-2561-41E7-36CF042A6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Отдыхающие могут не знать всех мест лагеря и их особенности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Отдыхающие не имеют представления о режиме работы различных мест лагеря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Отдыхающие могут не понять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где проводится то или иное мероприятие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42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E68664-E10C-B07A-DF38-71BD0B8BA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sz="44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>
                <a:solidFill>
                  <a:srgbClr val="0097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0358E2-3191-A727-0BDF-EACFD59F8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Студенты по приезде не имеют представления о лагере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Для того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чтобы частично решить эту проблему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было создано приложение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которое в игровом формате будет давать информацию о площадках проведения культурных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оздоровительных и учебных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мероприятй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335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2D5BD0-8066-42E1-B9D5-B1080E42F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04" y="277443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ru-RU" sz="36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3600" dirty="0">
                <a:solidFill>
                  <a:srgbClr val="0097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Профит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226DB2-0A72-4BEA-A1AD-D8D48C228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904" y="1603006"/>
            <a:ext cx="5741096" cy="4323232"/>
          </a:xfrm>
        </p:spPr>
        <p:txBody>
          <a:bodyPr>
            <a:normAutofit/>
          </a:bodyPr>
          <a:lstStyle/>
          <a:p>
            <a:pPr>
              <a:buClr>
                <a:srgbClr val="0097CC"/>
              </a:buClr>
              <a:buFont typeface="Wingdings" panose="05000000000000000000" pitchFamily="2" charset="2"/>
              <a:buChar char="ü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Фотографии со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ждановскими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местами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97CC"/>
              </a:buClr>
              <a:buFont typeface="Wingdings" panose="05000000000000000000" pitchFamily="2" charset="2"/>
              <a:buChar char="ü"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97CC"/>
              </a:buClr>
              <a:buFont typeface="Wingdings" panose="05000000000000000000" pitchFamily="2" charset="2"/>
              <a:buChar char="ü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Доступ к графику работы в любое время</a:t>
            </a:r>
          </a:p>
          <a:p>
            <a:pPr marL="0" indent="0">
              <a:buClr>
                <a:srgbClr val="0097CC"/>
              </a:buClr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97CC"/>
              </a:buClr>
              <a:buFont typeface="Wingdings" panose="05000000000000000000" pitchFamily="2" charset="2"/>
              <a:buChar char="ü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Легкий поиск объектов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D0ADAD7-2F4B-40B9-AA51-6F745A2FC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714"/>
          <a:stretch>
            <a:fillRect/>
          </a:stretch>
        </p:blipFill>
        <p:spPr bwMode="auto">
          <a:xfrm>
            <a:off x="6989523" y="-1"/>
            <a:ext cx="5202477" cy="6857999"/>
          </a:xfrm>
          <a:custGeom>
            <a:avLst/>
            <a:gdLst>
              <a:gd name="connsiteX0" fmla="*/ 0 w 5202477"/>
              <a:gd name="connsiteY0" fmla="*/ 0 h 6857999"/>
              <a:gd name="connsiteX1" fmla="*/ 5202477 w 5202477"/>
              <a:gd name="connsiteY1" fmla="*/ 0 h 6857999"/>
              <a:gd name="connsiteX2" fmla="*/ 5202477 w 5202477"/>
              <a:gd name="connsiteY2" fmla="*/ 6857999 h 6857999"/>
              <a:gd name="connsiteX3" fmla="*/ 0 w 5202477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02477" h="6857999">
                <a:moveTo>
                  <a:pt x="0" y="0"/>
                </a:moveTo>
                <a:lnTo>
                  <a:pt x="5202477" y="0"/>
                </a:lnTo>
                <a:lnTo>
                  <a:pt x="5202477" y="6857999"/>
                </a:lnTo>
                <a:lnTo>
                  <a:pt x="0" y="6857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876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1F0912-94EC-2CF1-AF2C-A467D98ED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ru-RU" dirty="0">
                <a:solidFill>
                  <a:srgbClr val="0097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Что мы надеемся получить</a:t>
            </a:r>
            <a:r>
              <a:rPr lang="en-US" dirty="0">
                <a:solidFill>
                  <a:srgbClr val="0097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?</a:t>
            </a:r>
            <a:endParaRPr lang="ru-RU" dirty="0">
              <a:solidFill>
                <a:srgbClr val="0097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6F9356-AC68-13A6-B427-18F64F279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приложение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которое должно повысить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ознакомленность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отдыхающих с инфраструктурой лагеря</a:t>
            </a: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878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AC68FC-E03A-2439-0FA5-05EF8C038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</a:t>
            </a:r>
            <a:r>
              <a:rPr lang="ru-RU" sz="44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solidFill>
                  <a:srgbClr val="0097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Перспективы на будущее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80409B-E7DD-F185-384F-F1C36DA6D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Уведомление отдыхающих об изменении режима работы публичных мест лагеря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Сбор информации об уровне удовлетворенности отдыхающих различными местами лагеря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Добавление маршрутов до различных мест 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Создание офлайн-приложения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936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D7857148-0DBE-446C-B521-5CA431369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253" b="53499"/>
          <a:stretch>
            <a:fillRect/>
          </a:stretch>
        </p:blipFill>
        <p:spPr bwMode="auto">
          <a:xfrm>
            <a:off x="1" y="1"/>
            <a:ext cx="4417165" cy="3189069"/>
          </a:xfrm>
          <a:custGeom>
            <a:avLst/>
            <a:gdLst>
              <a:gd name="connsiteX0" fmla="*/ 3127488 w 4417165"/>
              <a:gd name="connsiteY0" fmla="*/ 0 h 3189069"/>
              <a:gd name="connsiteX1" fmla="*/ 4417165 w 4417165"/>
              <a:gd name="connsiteY1" fmla="*/ 0 h 3189069"/>
              <a:gd name="connsiteX2" fmla="*/ 2523100 w 4417165"/>
              <a:gd name="connsiteY2" fmla="*/ 2257259 h 3189069"/>
              <a:gd name="connsiteX3" fmla="*/ 2419355 w 4417165"/>
              <a:gd name="connsiteY3" fmla="*/ 2311265 h 3189069"/>
              <a:gd name="connsiteX4" fmla="*/ 2307808 w 4417165"/>
              <a:gd name="connsiteY4" fmla="*/ 2276095 h 3189069"/>
              <a:gd name="connsiteX5" fmla="*/ 2291482 w 4417165"/>
              <a:gd name="connsiteY5" fmla="*/ 2262397 h 3189069"/>
              <a:gd name="connsiteX6" fmla="*/ 2272647 w 4417165"/>
              <a:gd name="connsiteY6" fmla="*/ 2047104 h 3189069"/>
              <a:gd name="connsiteX7" fmla="*/ 2951257 w 4417165"/>
              <a:gd name="connsiteY7" fmla="*/ 1238366 h 3189069"/>
              <a:gd name="connsiteX8" fmla="*/ 2948042 w 4417165"/>
              <a:gd name="connsiteY8" fmla="*/ 1235673 h 3189069"/>
              <a:gd name="connsiteX9" fmla="*/ 3048897 w 4417165"/>
              <a:gd name="connsiteY9" fmla="*/ 1115478 h 3189069"/>
              <a:gd name="connsiteX10" fmla="*/ 3030061 w 4417165"/>
              <a:gd name="connsiteY10" fmla="*/ 900185 h 3189069"/>
              <a:gd name="connsiteX11" fmla="*/ 3013737 w 4417165"/>
              <a:gd name="connsiteY11" fmla="*/ 886487 h 3189069"/>
              <a:gd name="connsiteX12" fmla="*/ 2798443 w 4417165"/>
              <a:gd name="connsiteY12" fmla="*/ 905323 h 3189069"/>
              <a:gd name="connsiteX13" fmla="*/ 2697444 w 4417165"/>
              <a:gd name="connsiteY13" fmla="*/ 1025689 h 3189069"/>
              <a:gd name="connsiteX14" fmla="*/ 2695202 w 4417165"/>
              <a:gd name="connsiteY14" fmla="*/ 1023810 h 3189069"/>
              <a:gd name="connsiteX15" fmla="*/ 2078646 w 4417165"/>
              <a:gd name="connsiteY15" fmla="*/ 1758593 h 3189069"/>
              <a:gd name="connsiteX16" fmla="*/ 1863353 w 4417165"/>
              <a:gd name="connsiteY16" fmla="*/ 1777429 h 3189069"/>
              <a:gd name="connsiteX17" fmla="*/ 1847028 w 4417165"/>
              <a:gd name="connsiteY17" fmla="*/ 1763730 h 3189069"/>
              <a:gd name="connsiteX18" fmla="*/ 1828193 w 4417165"/>
              <a:gd name="connsiteY18" fmla="*/ 1548438 h 3189069"/>
              <a:gd name="connsiteX19" fmla="*/ 0 w 4417165"/>
              <a:gd name="connsiteY19" fmla="*/ 0 h 3189069"/>
              <a:gd name="connsiteX20" fmla="*/ 2695249 w 4417165"/>
              <a:gd name="connsiteY20" fmla="*/ 0 h 3189069"/>
              <a:gd name="connsiteX21" fmla="*/ 0 w 4417165"/>
              <a:gd name="connsiteY21" fmla="*/ 3189069 h 318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417165" h="3189069">
                <a:moveTo>
                  <a:pt x="3127488" y="0"/>
                </a:moveTo>
                <a:lnTo>
                  <a:pt x="4417165" y="0"/>
                </a:lnTo>
                <a:lnTo>
                  <a:pt x="2523100" y="2257259"/>
                </a:lnTo>
                <a:cubicBezTo>
                  <a:pt x="2495975" y="2289586"/>
                  <a:pt x="2458315" y="2307857"/>
                  <a:pt x="2419355" y="2311265"/>
                </a:cubicBezTo>
                <a:cubicBezTo>
                  <a:pt x="2380395" y="2314673"/>
                  <a:pt x="2340134" y="2303219"/>
                  <a:pt x="2307808" y="2276095"/>
                </a:cubicBezTo>
                <a:lnTo>
                  <a:pt x="2291482" y="2262397"/>
                </a:lnTo>
                <a:cubicBezTo>
                  <a:pt x="2226830" y="2208147"/>
                  <a:pt x="2218397" y="2111756"/>
                  <a:pt x="2272647" y="2047104"/>
                </a:cubicBezTo>
                <a:lnTo>
                  <a:pt x="2951257" y="1238366"/>
                </a:lnTo>
                <a:lnTo>
                  <a:pt x="2948042" y="1235673"/>
                </a:lnTo>
                <a:lnTo>
                  <a:pt x="3048897" y="1115478"/>
                </a:lnTo>
                <a:cubicBezTo>
                  <a:pt x="3103147" y="1050826"/>
                  <a:pt x="3094714" y="954435"/>
                  <a:pt x="3030061" y="900185"/>
                </a:cubicBezTo>
                <a:lnTo>
                  <a:pt x="3013737" y="886487"/>
                </a:lnTo>
                <a:cubicBezTo>
                  <a:pt x="2949085" y="832237"/>
                  <a:pt x="2852693" y="840669"/>
                  <a:pt x="2798443" y="905323"/>
                </a:cubicBezTo>
                <a:lnTo>
                  <a:pt x="2697444" y="1025689"/>
                </a:lnTo>
                <a:lnTo>
                  <a:pt x="2695202" y="1023810"/>
                </a:lnTo>
                <a:lnTo>
                  <a:pt x="2078646" y="1758593"/>
                </a:lnTo>
                <a:cubicBezTo>
                  <a:pt x="2024396" y="1823246"/>
                  <a:pt x="1928005" y="1831679"/>
                  <a:pt x="1863353" y="1777429"/>
                </a:cubicBezTo>
                <a:lnTo>
                  <a:pt x="1847028" y="1763730"/>
                </a:lnTo>
                <a:cubicBezTo>
                  <a:pt x="1782376" y="1709481"/>
                  <a:pt x="1773943" y="1613090"/>
                  <a:pt x="1828193" y="1548438"/>
                </a:cubicBezTo>
                <a:close/>
                <a:moveTo>
                  <a:pt x="0" y="0"/>
                </a:moveTo>
                <a:lnTo>
                  <a:pt x="2695249" y="0"/>
                </a:lnTo>
                <a:lnTo>
                  <a:pt x="0" y="318906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AEBFDF-0ABB-4031-91A8-A7A403F9A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90" y="2519679"/>
            <a:ext cx="613791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dirty="0">
                <a:solidFill>
                  <a:srgbClr val="0097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1E79BEAD-3821-49F9-90D8-B8F2EE98497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9" t="33"/>
          <a:stretch>
            <a:fillRect/>
          </a:stretch>
        </p:blipFill>
        <p:spPr bwMode="auto">
          <a:xfrm>
            <a:off x="3334099" y="2266"/>
            <a:ext cx="8857901" cy="6855734"/>
          </a:xfrm>
          <a:custGeom>
            <a:avLst/>
            <a:gdLst>
              <a:gd name="connsiteX0" fmla="*/ 2023716 w 8857901"/>
              <a:gd name="connsiteY0" fmla="*/ 4513596 h 6855734"/>
              <a:gd name="connsiteX1" fmla="*/ 2135263 w 8857901"/>
              <a:gd name="connsiteY1" fmla="*/ 4548766 h 6855734"/>
              <a:gd name="connsiteX2" fmla="*/ 2151589 w 8857901"/>
              <a:gd name="connsiteY2" fmla="*/ 4562463 h 6855734"/>
              <a:gd name="connsiteX3" fmla="*/ 2170424 w 8857901"/>
              <a:gd name="connsiteY3" fmla="*/ 4777756 h 6855734"/>
              <a:gd name="connsiteX4" fmla="*/ 1491814 w 8857901"/>
              <a:gd name="connsiteY4" fmla="*/ 5586494 h 6855734"/>
              <a:gd name="connsiteX5" fmla="*/ 1495029 w 8857901"/>
              <a:gd name="connsiteY5" fmla="*/ 5589188 h 6855734"/>
              <a:gd name="connsiteX6" fmla="*/ 1394174 w 8857901"/>
              <a:gd name="connsiteY6" fmla="*/ 5709382 h 6855734"/>
              <a:gd name="connsiteX7" fmla="*/ 1413010 w 8857901"/>
              <a:gd name="connsiteY7" fmla="*/ 5924675 h 6855734"/>
              <a:gd name="connsiteX8" fmla="*/ 1429334 w 8857901"/>
              <a:gd name="connsiteY8" fmla="*/ 5938373 h 6855734"/>
              <a:gd name="connsiteX9" fmla="*/ 1644628 w 8857901"/>
              <a:gd name="connsiteY9" fmla="*/ 5919537 h 6855734"/>
              <a:gd name="connsiteX10" fmla="*/ 1745626 w 8857901"/>
              <a:gd name="connsiteY10" fmla="*/ 5799171 h 6855734"/>
              <a:gd name="connsiteX11" fmla="*/ 1747868 w 8857901"/>
              <a:gd name="connsiteY11" fmla="*/ 5801050 h 6855734"/>
              <a:gd name="connsiteX12" fmla="*/ 2364424 w 8857901"/>
              <a:gd name="connsiteY12" fmla="*/ 5066267 h 6855734"/>
              <a:gd name="connsiteX13" fmla="*/ 2579718 w 8857901"/>
              <a:gd name="connsiteY13" fmla="*/ 5047431 h 6855734"/>
              <a:gd name="connsiteX14" fmla="*/ 2596043 w 8857901"/>
              <a:gd name="connsiteY14" fmla="*/ 5061130 h 6855734"/>
              <a:gd name="connsiteX15" fmla="*/ 2614878 w 8857901"/>
              <a:gd name="connsiteY15" fmla="*/ 5276423 h 6855734"/>
              <a:gd name="connsiteX16" fmla="*/ 1289677 w 8857901"/>
              <a:gd name="connsiteY16" fmla="*/ 6855734 h 6855734"/>
              <a:gd name="connsiteX17" fmla="*/ 0 w 8857901"/>
              <a:gd name="connsiteY17" fmla="*/ 6855734 h 6855734"/>
              <a:gd name="connsiteX18" fmla="*/ 1919971 w 8857901"/>
              <a:gd name="connsiteY18" fmla="*/ 4567602 h 6855734"/>
              <a:gd name="connsiteX19" fmla="*/ 2023716 w 8857901"/>
              <a:gd name="connsiteY19" fmla="*/ 4513596 h 6855734"/>
              <a:gd name="connsiteX20" fmla="*/ 6337832 w 8857901"/>
              <a:gd name="connsiteY20" fmla="*/ 0 h 6855734"/>
              <a:gd name="connsiteX21" fmla="*/ 5881805 w 8857901"/>
              <a:gd name="connsiteY21" fmla="*/ 543472 h 6855734"/>
              <a:gd name="connsiteX22" fmla="*/ 5900641 w 8857901"/>
              <a:gd name="connsiteY22" fmla="*/ 758766 h 6855734"/>
              <a:gd name="connsiteX23" fmla="*/ 5916967 w 8857901"/>
              <a:gd name="connsiteY23" fmla="*/ 772463 h 6855734"/>
              <a:gd name="connsiteX24" fmla="*/ 6132259 w 8857901"/>
              <a:gd name="connsiteY24" fmla="*/ 753628 h 6855734"/>
              <a:gd name="connsiteX25" fmla="*/ 6764627 w 8857901"/>
              <a:gd name="connsiteY25" fmla="*/ 1 h 6855734"/>
              <a:gd name="connsiteX26" fmla="*/ 7756320 w 8857901"/>
              <a:gd name="connsiteY26" fmla="*/ 1 h 6855734"/>
              <a:gd name="connsiteX27" fmla="*/ 7756321 w 8857901"/>
              <a:gd name="connsiteY27" fmla="*/ 9306 h 6855734"/>
              <a:gd name="connsiteX28" fmla="*/ 8857901 w 8857901"/>
              <a:gd name="connsiteY28" fmla="*/ 9306 h 6855734"/>
              <a:gd name="connsiteX29" fmla="*/ 8857901 w 8857901"/>
              <a:gd name="connsiteY29" fmla="*/ 6855734 h 6855734"/>
              <a:gd name="connsiteX30" fmla="*/ 1721729 w 8857901"/>
              <a:gd name="connsiteY30" fmla="*/ 6855734 h 6855734"/>
              <a:gd name="connsiteX31" fmla="*/ 6312410 w 8857901"/>
              <a:gd name="connsiteY31" fmla="*/ 1423952 h 6855734"/>
              <a:gd name="connsiteX32" fmla="*/ 6317482 w 8857901"/>
              <a:gd name="connsiteY32" fmla="*/ 1375799 h 6855734"/>
              <a:gd name="connsiteX33" fmla="*/ 6263474 w 8857901"/>
              <a:gd name="connsiteY33" fmla="*/ 1272054 h 6855734"/>
              <a:gd name="connsiteX34" fmla="*/ 6247151 w 8857901"/>
              <a:gd name="connsiteY34" fmla="*/ 1258356 h 6855734"/>
              <a:gd name="connsiteX35" fmla="*/ 6079292 w 8857901"/>
              <a:gd name="connsiteY35" fmla="*/ 1239344 h 6855734"/>
              <a:gd name="connsiteX36" fmla="*/ 6048453 w 8857901"/>
              <a:gd name="connsiteY36" fmla="*/ 1263949 h 6855734"/>
              <a:gd name="connsiteX37" fmla="*/ 4869323 w 8857901"/>
              <a:gd name="connsiteY37" fmla="*/ 2669182 h 6855734"/>
              <a:gd name="connsiteX38" fmla="*/ 4654030 w 8857901"/>
              <a:gd name="connsiteY38" fmla="*/ 2688017 h 6855734"/>
              <a:gd name="connsiteX39" fmla="*/ 4637706 w 8857901"/>
              <a:gd name="connsiteY39" fmla="*/ 2674320 h 6855734"/>
              <a:gd name="connsiteX40" fmla="*/ 4618869 w 8857901"/>
              <a:gd name="connsiteY40" fmla="*/ 2459026 h 6855734"/>
              <a:gd name="connsiteX41" fmla="*/ 5320854 w 8857901"/>
              <a:gd name="connsiteY41" fmla="*/ 1622433 h 6855734"/>
              <a:gd name="connsiteX42" fmla="*/ 5317592 w 8857901"/>
              <a:gd name="connsiteY42" fmla="*/ 1619990 h 6855734"/>
              <a:gd name="connsiteX43" fmla="*/ 5695224 w 8857901"/>
              <a:gd name="connsiteY43" fmla="*/ 1169944 h 6855734"/>
              <a:gd name="connsiteX44" fmla="*/ 5676389 w 8857901"/>
              <a:gd name="connsiteY44" fmla="*/ 954650 h 6855734"/>
              <a:gd name="connsiteX45" fmla="*/ 5660064 w 8857901"/>
              <a:gd name="connsiteY45" fmla="*/ 940953 h 6855734"/>
              <a:gd name="connsiteX46" fmla="*/ 5492205 w 8857901"/>
              <a:gd name="connsiteY46" fmla="*/ 921941 h 6855734"/>
              <a:gd name="connsiteX47" fmla="*/ 5486158 w 8857901"/>
              <a:gd name="connsiteY47" fmla="*/ 926767 h 6855734"/>
              <a:gd name="connsiteX48" fmla="*/ 4655995 w 8857901"/>
              <a:gd name="connsiteY48" fmla="*/ 1916116 h 6855734"/>
              <a:gd name="connsiteX49" fmla="*/ 4440702 w 8857901"/>
              <a:gd name="connsiteY49" fmla="*/ 1934952 h 6855734"/>
              <a:gd name="connsiteX50" fmla="*/ 4424377 w 8857901"/>
              <a:gd name="connsiteY50" fmla="*/ 1921254 h 6855734"/>
              <a:gd name="connsiteX51" fmla="*/ 4405541 w 8857901"/>
              <a:gd name="connsiteY51" fmla="*/ 1705961 h 6855734"/>
              <a:gd name="connsiteX52" fmla="*/ 4801857 w 8857901"/>
              <a:gd name="connsiteY52" fmla="*/ 1233650 h 6855734"/>
              <a:gd name="connsiteX53" fmla="*/ 4798739 w 8857901"/>
              <a:gd name="connsiteY53" fmla="*/ 1231314 h 6855734"/>
              <a:gd name="connsiteX54" fmla="*/ 5831933 w 8857901"/>
              <a:gd name="connsiteY54" fmla="*/ 1 h 6855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8857901" h="6855734">
                <a:moveTo>
                  <a:pt x="2023716" y="4513596"/>
                </a:moveTo>
                <a:cubicBezTo>
                  <a:pt x="2062676" y="4510187"/>
                  <a:pt x="2102937" y="4521641"/>
                  <a:pt x="2135263" y="4548766"/>
                </a:cubicBezTo>
                <a:lnTo>
                  <a:pt x="2151589" y="4562463"/>
                </a:lnTo>
                <a:cubicBezTo>
                  <a:pt x="2216241" y="4616713"/>
                  <a:pt x="2224673" y="4713105"/>
                  <a:pt x="2170424" y="4777756"/>
                </a:cubicBezTo>
                <a:lnTo>
                  <a:pt x="1491814" y="5586494"/>
                </a:lnTo>
                <a:lnTo>
                  <a:pt x="1495029" y="5589188"/>
                </a:lnTo>
                <a:lnTo>
                  <a:pt x="1394174" y="5709382"/>
                </a:lnTo>
                <a:cubicBezTo>
                  <a:pt x="1339924" y="5774035"/>
                  <a:pt x="1348356" y="5870426"/>
                  <a:pt x="1413010" y="5924675"/>
                </a:cubicBezTo>
                <a:lnTo>
                  <a:pt x="1429334" y="5938373"/>
                </a:lnTo>
                <a:cubicBezTo>
                  <a:pt x="1493987" y="5992623"/>
                  <a:pt x="1590378" y="5984191"/>
                  <a:pt x="1644628" y="5919537"/>
                </a:cubicBezTo>
                <a:lnTo>
                  <a:pt x="1745626" y="5799171"/>
                </a:lnTo>
                <a:lnTo>
                  <a:pt x="1747868" y="5801050"/>
                </a:lnTo>
                <a:lnTo>
                  <a:pt x="2364424" y="5066267"/>
                </a:lnTo>
                <a:cubicBezTo>
                  <a:pt x="2418674" y="5001615"/>
                  <a:pt x="2515065" y="4993181"/>
                  <a:pt x="2579718" y="5047431"/>
                </a:cubicBezTo>
                <a:lnTo>
                  <a:pt x="2596043" y="5061130"/>
                </a:lnTo>
                <a:cubicBezTo>
                  <a:pt x="2660695" y="5115379"/>
                  <a:pt x="2669128" y="5211770"/>
                  <a:pt x="2614878" y="5276423"/>
                </a:cubicBezTo>
                <a:lnTo>
                  <a:pt x="1289677" y="6855734"/>
                </a:lnTo>
                <a:lnTo>
                  <a:pt x="0" y="6855734"/>
                </a:lnTo>
                <a:lnTo>
                  <a:pt x="1919971" y="4567602"/>
                </a:lnTo>
                <a:cubicBezTo>
                  <a:pt x="1947095" y="4535275"/>
                  <a:pt x="1984755" y="4517004"/>
                  <a:pt x="2023716" y="4513596"/>
                </a:cubicBezTo>
                <a:close/>
                <a:moveTo>
                  <a:pt x="6337832" y="0"/>
                </a:moveTo>
                <a:lnTo>
                  <a:pt x="5881805" y="543472"/>
                </a:lnTo>
                <a:cubicBezTo>
                  <a:pt x="5827555" y="608125"/>
                  <a:pt x="5835990" y="704516"/>
                  <a:pt x="5900641" y="758766"/>
                </a:cubicBezTo>
                <a:lnTo>
                  <a:pt x="5916967" y="772463"/>
                </a:lnTo>
                <a:cubicBezTo>
                  <a:pt x="5981618" y="826714"/>
                  <a:pt x="6078009" y="818280"/>
                  <a:pt x="6132259" y="753628"/>
                </a:cubicBezTo>
                <a:lnTo>
                  <a:pt x="6764627" y="1"/>
                </a:lnTo>
                <a:lnTo>
                  <a:pt x="7756320" y="1"/>
                </a:lnTo>
                <a:lnTo>
                  <a:pt x="7756321" y="9306"/>
                </a:lnTo>
                <a:lnTo>
                  <a:pt x="8857901" y="9306"/>
                </a:lnTo>
                <a:lnTo>
                  <a:pt x="8857901" y="6855734"/>
                </a:lnTo>
                <a:lnTo>
                  <a:pt x="1721729" y="6855734"/>
                </a:lnTo>
                <a:lnTo>
                  <a:pt x="6312410" y="1423952"/>
                </a:lnTo>
                <a:lnTo>
                  <a:pt x="6317482" y="1375799"/>
                </a:lnTo>
                <a:cubicBezTo>
                  <a:pt x="6314073" y="1336839"/>
                  <a:pt x="6295801" y="1299179"/>
                  <a:pt x="6263474" y="1272054"/>
                </a:cubicBezTo>
                <a:lnTo>
                  <a:pt x="6247151" y="1258356"/>
                </a:lnTo>
                <a:cubicBezTo>
                  <a:pt x="6198661" y="1217668"/>
                  <a:pt x="6132319" y="1212240"/>
                  <a:pt x="6079292" y="1239344"/>
                </a:cubicBezTo>
                <a:lnTo>
                  <a:pt x="6048453" y="1263949"/>
                </a:lnTo>
                <a:lnTo>
                  <a:pt x="4869323" y="2669182"/>
                </a:lnTo>
                <a:cubicBezTo>
                  <a:pt x="4815073" y="2733834"/>
                  <a:pt x="4718682" y="2742267"/>
                  <a:pt x="4654030" y="2688017"/>
                </a:cubicBezTo>
                <a:lnTo>
                  <a:pt x="4637706" y="2674320"/>
                </a:lnTo>
                <a:cubicBezTo>
                  <a:pt x="4573053" y="2620069"/>
                  <a:pt x="4564619" y="2523679"/>
                  <a:pt x="4618869" y="2459026"/>
                </a:cubicBezTo>
                <a:lnTo>
                  <a:pt x="5320854" y="1622433"/>
                </a:lnTo>
                <a:lnTo>
                  <a:pt x="5317592" y="1619990"/>
                </a:lnTo>
                <a:lnTo>
                  <a:pt x="5695224" y="1169944"/>
                </a:lnTo>
                <a:cubicBezTo>
                  <a:pt x="5749474" y="1105291"/>
                  <a:pt x="5741042" y="1008901"/>
                  <a:pt x="5676389" y="954650"/>
                </a:cubicBezTo>
                <a:lnTo>
                  <a:pt x="5660064" y="940953"/>
                </a:lnTo>
                <a:cubicBezTo>
                  <a:pt x="5611575" y="900265"/>
                  <a:pt x="5545232" y="894837"/>
                  <a:pt x="5492205" y="921941"/>
                </a:cubicBezTo>
                <a:lnTo>
                  <a:pt x="5486158" y="926767"/>
                </a:lnTo>
                <a:lnTo>
                  <a:pt x="4655995" y="1916116"/>
                </a:lnTo>
                <a:cubicBezTo>
                  <a:pt x="4601745" y="1980769"/>
                  <a:pt x="4505354" y="1989202"/>
                  <a:pt x="4440702" y="1934952"/>
                </a:cubicBezTo>
                <a:lnTo>
                  <a:pt x="4424377" y="1921254"/>
                </a:lnTo>
                <a:cubicBezTo>
                  <a:pt x="4359724" y="1867004"/>
                  <a:pt x="4351291" y="1770613"/>
                  <a:pt x="4405541" y="1705961"/>
                </a:cubicBezTo>
                <a:lnTo>
                  <a:pt x="4801857" y="1233650"/>
                </a:lnTo>
                <a:lnTo>
                  <a:pt x="4798739" y="1231314"/>
                </a:lnTo>
                <a:lnTo>
                  <a:pt x="5831933" y="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7D5B3242-D41D-427D-97FE-A761015E718D}"/>
              </a:ext>
            </a:extLst>
          </p:cNvPr>
          <p:cNvSpPr/>
          <p:nvPr/>
        </p:nvSpPr>
        <p:spPr>
          <a:xfrm rot="2400000" flipH="1">
            <a:off x="10463338" y="-646801"/>
            <a:ext cx="326944" cy="4388138"/>
          </a:xfrm>
          <a:custGeom>
            <a:avLst/>
            <a:gdLst>
              <a:gd name="connsiteX0" fmla="*/ 326944 w 326944"/>
              <a:gd name="connsiteY0" fmla="*/ 274340 h 4388138"/>
              <a:gd name="connsiteX1" fmla="*/ 0 w 326944"/>
              <a:gd name="connsiteY1" fmla="*/ 0 h 4388138"/>
              <a:gd name="connsiteX2" fmla="*/ 0 w 326944"/>
              <a:gd name="connsiteY2" fmla="*/ 4235321 h 4388138"/>
              <a:gd name="connsiteX3" fmla="*/ 152817 w 326944"/>
              <a:gd name="connsiteY3" fmla="*/ 4388138 h 4388138"/>
              <a:gd name="connsiteX4" fmla="*/ 174127 w 326944"/>
              <a:gd name="connsiteY4" fmla="*/ 4388138 h 4388138"/>
              <a:gd name="connsiteX5" fmla="*/ 326944 w 326944"/>
              <a:gd name="connsiteY5" fmla="*/ 4235321 h 438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6944" h="4388138">
                <a:moveTo>
                  <a:pt x="326944" y="274340"/>
                </a:moveTo>
                <a:lnTo>
                  <a:pt x="0" y="0"/>
                </a:lnTo>
                <a:lnTo>
                  <a:pt x="0" y="4235321"/>
                </a:lnTo>
                <a:cubicBezTo>
                  <a:pt x="0" y="4319719"/>
                  <a:pt x="68419" y="4388138"/>
                  <a:pt x="152817" y="4388138"/>
                </a:cubicBezTo>
                <a:lnTo>
                  <a:pt x="174127" y="4388138"/>
                </a:lnTo>
                <a:cubicBezTo>
                  <a:pt x="258525" y="4388138"/>
                  <a:pt x="326944" y="4319719"/>
                  <a:pt x="326944" y="4235321"/>
                </a:cubicBezTo>
                <a:close/>
              </a:path>
            </a:pathLst>
          </a:custGeom>
          <a:solidFill>
            <a:srgbClr val="0097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id="{8EA74ED1-2CD2-4BDE-AF5E-6D39EFCEC32F}"/>
              </a:ext>
            </a:extLst>
          </p:cNvPr>
          <p:cNvSpPr/>
          <p:nvPr/>
        </p:nvSpPr>
        <p:spPr>
          <a:xfrm rot="2400000" flipH="1">
            <a:off x="6473789" y="5058351"/>
            <a:ext cx="326944" cy="2157054"/>
          </a:xfrm>
          <a:custGeom>
            <a:avLst/>
            <a:gdLst>
              <a:gd name="connsiteX0" fmla="*/ 279064 w 326944"/>
              <a:gd name="connsiteY0" fmla="*/ 47880 h 2157054"/>
              <a:gd name="connsiteX1" fmla="*/ 163472 w 326944"/>
              <a:gd name="connsiteY1" fmla="*/ 0 h 2157054"/>
              <a:gd name="connsiteX2" fmla="*/ 0 w 326944"/>
              <a:gd name="connsiteY2" fmla="*/ 163472 h 2157054"/>
              <a:gd name="connsiteX3" fmla="*/ 0 w 326944"/>
              <a:gd name="connsiteY3" fmla="*/ 1882715 h 2157054"/>
              <a:gd name="connsiteX4" fmla="*/ 326944 w 326944"/>
              <a:gd name="connsiteY4" fmla="*/ 2157054 h 2157054"/>
              <a:gd name="connsiteX5" fmla="*/ 326944 w 326944"/>
              <a:gd name="connsiteY5" fmla="*/ 163472 h 2157054"/>
              <a:gd name="connsiteX6" fmla="*/ 279064 w 326944"/>
              <a:gd name="connsiteY6" fmla="*/ 47880 h 2157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6944" h="2157054">
                <a:moveTo>
                  <a:pt x="279064" y="47880"/>
                </a:moveTo>
                <a:cubicBezTo>
                  <a:pt x="249481" y="18297"/>
                  <a:pt x="208614" y="0"/>
                  <a:pt x="163472" y="0"/>
                </a:cubicBezTo>
                <a:cubicBezTo>
                  <a:pt x="73189" y="0"/>
                  <a:pt x="0" y="73189"/>
                  <a:pt x="0" y="163472"/>
                </a:cubicBezTo>
                <a:lnTo>
                  <a:pt x="0" y="1882715"/>
                </a:lnTo>
                <a:lnTo>
                  <a:pt x="326944" y="2157054"/>
                </a:lnTo>
                <a:lnTo>
                  <a:pt x="326944" y="163472"/>
                </a:lnTo>
                <a:cubicBezTo>
                  <a:pt x="326944" y="118331"/>
                  <a:pt x="308647" y="77462"/>
                  <a:pt x="279064" y="47880"/>
                </a:cubicBezTo>
                <a:close/>
              </a:path>
            </a:pathLst>
          </a:custGeom>
          <a:solidFill>
            <a:srgbClr val="0097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7318546E-6F4E-4910-A82A-3812BD8771CF}"/>
              </a:ext>
            </a:extLst>
          </p:cNvPr>
          <p:cNvSpPr/>
          <p:nvPr/>
        </p:nvSpPr>
        <p:spPr>
          <a:xfrm rot="2400000" flipH="1">
            <a:off x="4199042" y="-758879"/>
            <a:ext cx="326944" cy="3184345"/>
          </a:xfrm>
          <a:custGeom>
            <a:avLst/>
            <a:gdLst>
              <a:gd name="connsiteX0" fmla="*/ 326944 w 326944"/>
              <a:gd name="connsiteY0" fmla="*/ 274340 h 4388138"/>
              <a:gd name="connsiteX1" fmla="*/ 0 w 326944"/>
              <a:gd name="connsiteY1" fmla="*/ 0 h 4388138"/>
              <a:gd name="connsiteX2" fmla="*/ 0 w 326944"/>
              <a:gd name="connsiteY2" fmla="*/ 4235321 h 4388138"/>
              <a:gd name="connsiteX3" fmla="*/ 152817 w 326944"/>
              <a:gd name="connsiteY3" fmla="*/ 4388138 h 4388138"/>
              <a:gd name="connsiteX4" fmla="*/ 174127 w 326944"/>
              <a:gd name="connsiteY4" fmla="*/ 4388138 h 4388138"/>
              <a:gd name="connsiteX5" fmla="*/ 326944 w 326944"/>
              <a:gd name="connsiteY5" fmla="*/ 4235321 h 438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6944" h="4388138">
                <a:moveTo>
                  <a:pt x="326944" y="274340"/>
                </a:moveTo>
                <a:lnTo>
                  <a:pt x="0" y="0"/>
                </a:lnTo>
                <a:lnTo>
                  <a:pt x="0" y="4235321"/>
                </a:lnTo>
                <a:cubicBezTo>
                  <a:pt x="0" y="4319719"/>
                  <a:pt x="68419" y="4388138"/>
                  <a:pt x="152817" y="4388138"/>
                </a:cubicBezTo>
                <a:lnTo>
                  <a:pt x="174127" y="4388138"/>
                </a:lnTo>
                <a:cubicBezTo>
                  <a:pt x="258525" y="4388138"/>
                  <a:pt x="326944" y="4319719"/>
                  <a:pt x="326944" y="4235321"/>
                </a:cubicBezTo>
                <a:close/>
              </a:path>
            </a:pathLst>
          </a:custGeom>
          <a:solidFill>
            <a:srgbClr val="0097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4" name="Полилиния: фигура 13">
            <a:extLst>
              <a:ext uri="{FF2B5EF4-FFF2-40B4-BE49-F238E27FC236}">
                <a16:creationId xmlns:a16="http://schemas.microsoft.com/office/drawing/2014/main" id="{5A2C99D7-4D9E-4180-83DC-6FC0490C661C}"/>
              </a:ext>
            </a:extLst>
          </p:cNvPr>
          <p:cNvSpPr/>
          <p:nvPr/>
        </p:nvSpPr>
        <p:spPr>
          <a:xfrm rot="2400000" flipH="1">
            <a:off x="3170627" y="5047515"/>
            <a:ext cx="326944" cy="2157054"/>
          </a:xfrm>
          <a:custGeom>
            <a:avLst/>
            <a:gdLst>
              <a:gd name="connsiteX0" fmla="*/ 279064 w 326944"/>
              <a:gd name="connsiteY0" fmla="*/ 47880 h 2157054"/>
              <a:gd name="connsiteX1" fmla="*/ 163472 w 326944"/>
              <a:gd name="connsiteY1" fmla="*/ 0 h 2157054"/>
              <a:gd name="connsiteX2" fmla="*/ 0 w 326944"/>
              <a:gd name="connsiteY2" fmla="*/ 163472 h 2157054"/>
              <a:gd name="connsiteX3" fmla="*/ 0 w 326944"/>
              <a:gd name="connsiteY3" fmla="*/ 1882715 h 2157054"/>
              <a:gd name="connsiteX4" fmla="*/ 326944 w 326944"/>
              <a:gd name="connsiteY4" fmla="*/ 2157054 h 2157054"/>
              <a:gd name="connsiteX5" fmla="*/ 326944 w 326944"/>
              <a:gd name="connsiteY5" fmla="*/ 163472 h 2157054"/>
              <a:gd name="connsiteX6" fmla="*/ 279064 w 326944"/>
              <a:gd name="connsiteY6" fmla="*/ 47880 h 2157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6944" h="2157054">
                <a:moveTo>
                  <a:pt x="279064" y="47880"/>
                </a:moveTo>
                <a:cubicBezTo>
                  <a:pt x="249481" y="18297"/>
                  <a:pt x="208614" y="0"/>
                  <a:pt x="163472" y="0"/>
                </a:cubicBezTo>
                <a:cubicBezTo>
                  <a:pt x="73189" y="0"/>
                  <a:pt x="0" y="73189"/>
                  <a:pt x="0" y="163472"/>
                </a:cubicBezTo>
                <a:lnTo>
                  <a:pt x="0" y="1882715"/>
                </a:lnTo>
                <a:lnTo>
                  <a:pt x="326944" y="2157054"/>
                </a:lnTo>
                <a:lnTo>
                  <a:pt x="326944" y="163472"/>
                </a:lnTo>
                <a:cubicBezTo>
                  <a:pt x="326944" y="118331"/>
                  <a:pt x="308647" y="77462"/>
                  <a:pt x="279064" y="47880"/>
                </a:cubicBezTo>
                <a:close/>
              </a:path>
            </a:pathLst>
          </a:custGeom>
          <a:solidFill>
            <a:srgbClr val="0097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44A946E2-B61C-4F16-B4FE-9AC6BA2D6BC4}"/>
              </a:ext>
            </a:extLst>
          </p:cNvPr>
          <p:cNvSpPr/>
          <p:nvPr/>
        </p:nvSpPr>
        <p:spPr>
          <a:xfrm rot="2400000" flipH="1">
            <a:off x="78824" y="2249849"/>
            <a:ext cx="326944" cy="2939768"/>
          </a:xfrm>
          <a:prstGeom prst="roundRect">
            <a:avLst>
              <a:gd name="adj" fmla="val 46741"/>
            </a:avLst>
          </a:prstGeom>
          <a:solidFill>
            <a:srgbClr val="0097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007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Блок-схема: узел 11">
            <a:extLst>
              <a:ext uri="{FF2B5EF4-FFF2-40B4-BE49-F238E27FC236}">
                <a16:creationId xmlns:a16="http://schemas.microsoft.com/office/drawing/2014/main" id="{A1C5C286-54CD-4CB4-8169-D1EA497326A2}"/>
              </a:ext>
            </a:extLst>
          </p:cNvPr>
          <p:cNvSpPr/>
          <p:nvPr/>
        </p:nvSpPr>
        <p:spPr>
          <a:xfrm>
            <a:off x="2173605" y="1704658"/>
            <a:ext cx="1188720" cy="1209992"/>
          </a:xfrm>
          <a:prstGeom prst="flowChartConnector">
            <a:avLst/>
          </a:prstGeom>
          <a:solidFill>
            <a:srgbClr val="0097CC">
              <a:alpha val="6000"/>
            </a:srgbClr>
          </a:solidFill>
          <a:ln>
            <a:noFill/>
          </a:ln>
          <a:effectLst>
            <a:glow rad="317500">
              <a:srgbClr val="00ADEA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25E506D-64E3-416F-9C28-CBEB31963907}"/>
              </a:ext>
            </a:extLst>
          </p:cNvPr>
          <p:cNvSpPr/>
          <p:nvPr/>
        </p:nvSpPr>
        <p:spPr>
          <a:xfrm>
            <a:off x="1179196" y="2274570"/>
            <a:ext cx="3200399" cy="3129596"/>
          </a:xfrm>
          <a:prstGeom prst="roundRect">
            <a:avLst>
              <a:gd name="adj" fmla="val 7226"/>
            </a:avLst>
          </a:prstGeom>
          <a:solidFill>
            <a:srgbClr val="00ADEA"/>
          </a:solidFill>
          <a:ln>
            <a:noFill/>
          </a:ln>
          <a:effectLst>
            <a:glow rad="317500">
              <a:srgbClr val="00ADEA">
                <a:alpha val="40000"/>
              </a:srgbClr>
            </a:glow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597C5B-F5B1-443C-BD92-E03C28314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562" y="764383"/>
            <a:ext cx="4562473" cy="101060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QR-CODE</a:t>
            </a:r>
            <a:r>
              <a:rPr lang="ru-RU" sz="2800" dirty="0">
                <a:solidFill>
                  <a:srgbClr val="5F4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для приложения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1AEE24-A32D-45AD-B373-27416C2745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r="29131"/>
          <a:stretch/>
        </p:blipFill>
        <p:spPr bwMode="auto">
          <a:xfrm>
            <a:off x="5337810" y="-148590"/>
            <a:ext cx="7063740" cy="7235190"/>
          </a:xfrm>
          <a:prstGeom prst="rect">
            <a:avLst/>
          </a:prstGeom>
          <a:noFill/>
          <a:effectLst>
            <a:glow rad="127000">
              <a:schemeClr val="bg2">
                <a:lumMod val="90000"/>
                <a:alpha val="40000"/>
              </a:schemeClr>
            </a:glow>
            <a:softEdge rad="1143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459C61BD-2744-46BB-AE23-E1064C878656}"/>
              </a:ext>
            </a:extLst>
          </p:cNvPr>
          <p:cNvCxnSpPr>
            <a:cxnSpLocks/>
          </p:cNvCxnSpPr>
          <p:nvPr/>
        </p:nvCxnSpPr>
        <p:spPr>
          <a:xfrm>
            <a:off x="6096000" y="360999"/>
            <a:ext cx="59169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DF4A438A-92CF-47C2-9C6F-8A5ED0D22A54}"/>
              </a:ext>
            </a:extLst>
          </p:cNvPr>
          <p:cNvCxnSpPr/>
          <p:nvPr/>
        </p:nvCxnSpPr>
        <p:spPr>
          <a:xfrm>
            <a:off x="5886450" y="708660"/>
            <a:ext cx="0" cy="41262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53EC99B4-D476-496B-9A00-DD1F911834A2}"/>
              </a:ext>
            </a:extLst>
          </p:cNvPr>
          <p:cNvCxnSpPr/>
          <p:nvPr/>
        </p:nvCxnSpPr>
        <p:spPr>
          <a:xfrm>
            <a:off x="6096000" y="720090"/>
            <a:ext cx="0" cy="65151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56747007-2D84-43E8-ACAA-A8A971906E3F}"/>
              </a:ext>
            </a:extLst>
          </p:cNvPr>
          <p:cNvCxnSpPr>
            <a:cxnSpLocks/>
          </p:cNvCxnSpPr>
          <p:nvPr/>
        </p:nvCxnSpPr>
        <p:spPr>
          <a:xfrm flipH="1">
            <a:off x="6248400" y="552451"/>
            <a:ext cx="59817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FFDD8BC-FD63-4DEC-7F2D-56B5BE4635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704" y="2542327"/>
            <a:ext cx="2651697" cy="2651697"/>
          </a:xfrm>
          <a:prstGeom prst="rect">
            <a:avLst/>
          </a:prstGeom>
        </p:spPr>
      </p:pic>
      <p:sp>
        <p:nvSpPr>
          <p:cNvPr id="20" name="Объект 19">
            <a:extLst>
              <a:ext uri="{FF2B5EF4-FFF2-40B4-BE49-F238E27FC236}">
                <a16:creationId xmlns:a16="http://schemas.microsoft.com/office/drawing/2014/main" id="{C85C5A15-E58E-3EE2-87AD-221A6BF0C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2" y="1663699"/>
            <a:ext cx="10515600" cy="4351338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3BEB4B9-7060-B4E8-1AE0-A8E8684E21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038" y="1663976"/>
            <a:ext cx="945853" cy="99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96364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Красный и оранжевый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1362</TotalTime>
  <Words>237</Words>
  <Application>Microsoft Office PowerPoint</Application>
  <PresentationFormat>Широкоэкранный</PresentationFormat>
  <Paragraphs>34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Wingdings</vt:lpstr>
      <vt:lpstr>Тема Office</vt:lpstr>
      <vt:lpstr>Учебная практика</vt:lpstr>
      <vt:lpstr>1. Цель:</vt:lpstr>
      <vt:lpstr>3. Проблематика</vt:lpstr>
      <vt:lpstr>4. Актуальность</vt:lpstr>
      <vt:lpstr>5. Профит </vt:lpstr>
      <vt:lpstr>6. Что мы надеемся получить ?</vt:lpstr>
      <vt:lpstr>7. Перспективы на будущее</vt:lpstr>
      <vt:lpstr>Спасибо за внимание!</vt:lpstr>
      <vt:lpstr>QR-CODE для приложения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</dc:creator>
  <cp:lastModifiedBy>Lenovo</cp:lastModifiedBy>
  <cp:revision>64</cp:revision>
  <dcterms:created xsi:type="dcterms:W3CDTF">2022-07-16T11:08:45Z</dcterms:created>
  <dcterms:modified xsi:type="dcterms:W3CDTF">2023-07-14T18:21:27Z</dcterms:modified>
</cp:coreProperties>
</file>

<file path=docProps/thumbnail.jpeg>
</file>